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6400800" cy="4572000"/>
  <p:notesSz cx="7315200" cy="9601200"/>
  <p:embeddedFontLst>
    <p:embeddedFont>
      <p:font typeface="Baloo" panose="020B0604020202020204" charset="0"/>
      <p:regular r:id="rId10"/>
    </p:embeddedFont>
    <p:embeddedFont>
      <p:font typeface="Soli Px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8" d="100"/>
          <a:sy n="88" d="100"/>
        </p:scale>
        <p:origin x="1412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338286"/>
            <a:chOff x="0" y="0"/>
            <a:chExt cx="3667763" cy="2610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610113"/>
            </a:xfrm>
            <a:custGeom>
              <a:avLst/>
              <a:gdLst/>
              <a:ahLst/>
              <a:cxnLst/>
              <a:rect l="l" t="t" r="r" b="b"/>
              <a:pathLst>
                <a:path w="3667763" h="2610113">
                  <a:moveTo>
                    <a:pt x="0" y="0"/>
                  </a:moveTo>
                  <a:lnTo>
                    <a:pt x="3667763" y="0"/>
                  </a:lnTo>
                  <a:lnTo>
                    <a:pt x="3667763" y="2610113"/>
                  </a:lnTo>
                  <a:lnTo>
                    <a:pt x="0" y="261011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629163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1558" y="719139"/>
            <a:ext cx="2331720" cy="3435101"/>
            <a:chOff x="-16724" y="52528"/>
            <a:chExt cx="812800" cy="1197421"/>
          </a:xfrm>
        </p:grpSpPr>
        <p:sp>
          <p:nvSpPr>
            <p:cNvPr id="6" name="Freeform 6"/>
            <p:cNvSpPr/>
            <p:nvPr/>
          </p:nvSpPr>
          <p:spPr>
            <a:xfrm>
              <a:off x="-16724" y="52528"/>
              <a:ext cx="812800" cy="1197421"/>
            </a:xfrm>
            <a:custGeom>
              <a:avLst/>
              <a:gdLst/>
              <a:ahLst/>
              <a:cxnLst/>
              <a:rect l="l" t="t" r="r" b="b"/>
              <a:pathLst>
                <a:path w="812800" h="1197421">
                  <a:moveTo>
                    <a:pt x="0" y="0"/>
                  </a:moveTo>
                  <a:lnTo>
                    <a:pt x="812800" y="0"/>
                  </a:lnTo>
                  <a:lnTo>
                    <a:pt x="812800" y="1197421"/>
                  </a:lnTo>
                  <a:lnTo>
                    <a:pt x="0" y="1197421"/>
                  </a:lnTo>
                  <a:close/>
                </a:path>
              </a:pathLst>
            </a:custGeom>
            <a:blipFill>
              <a:blip r:embed="rId2"/>
              <a:stretch>
                <a:fillRect l="-78303" r="-78303" b="32120"/>
              </a:stretch>
            </a:blipFill>
          </p:spPr>
          <p:txBody>
            <a:bodyPr/>
            <a:lstStyle/>
            <a:p>
              <a:endParaRPr lang="en-GB"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959423" y="520824"/>
            <a:ext cx="3213001" cy="948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5"/>
              </a:lnSpc>
              <a:spcBef>
                <a:spcPct val="0"/>
              </a:spcBef>
            </a:pPr>
            <a:r>
              <a:rPr lang="en-US" sz="2782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a quick guide to my communication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29283" y="1534000"/>
            <a:ext cx="3143141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Hi I’m...</a:t>
            </a:r>
          </a:p>
          <a:p>
            <a:pPr algn="l">
              <a:lnSpc>
                <a:spcPts val="2380"/>
              </a:lnSpc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algn="l">
              <a:lnSpc>
                <a:spcPts val="2380"/>
              </a:lnSpc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I’m (age), I love (interests). The people important to me are (names).</a:t>
            </a:r>
          </a:p>
          <a:p>
            <a:pPr algn="l">
              <a:lnSpc>
                <a:spcPts val="2380"/>
              </a:lnSpc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algn="l">
              <a:lnSpc>
                <a:spcPts val="2380"/>
              </a:lnSpc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Please read this guide to help us to understand each other. </a:t>
            </a:r>
          </a:p>
        </p:txBody>
      </p:sp>
      <p:sp>
        <p:nvSpPr>
          <p:cNvPr id="9" name="Freeform 9"/>
          <p:cNvSpPr/>
          <p:nvPr/>
        </p:nvSpPr>
        <p:spPr>
          <a:xfrm>
            <a:off x="5381959" y="3790820"/>
            <a:ext cx="860324" cy="860324"/>
          </a:xfrm>
          <a:custGeom>
            <a:avLst/>
            <a:gdLst/>
            <a:ahLst/>
            <a:cxnLst/>
            <a:rect l="l" t="t" r="r" b="b"/>
            <a:pathLst>
              <a:path w="860324" h="860324">
                <a:moveTo>
                  <a:pt x="0" y="0"/>
                </a:moveTo>
                <a:lnTo>
                  <a:pt x="860325" y="0"/>
                </a:lnTo>
                <a:lnTo>
                  <a:pt x="860325" y="860324"/>
                </a:lnTo>
                <a:lnTo>
                  <a:pt x="0" y="860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494865" y="4312267"/>
            <a:ext cx="6400800" cy="15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"/>
              </a:lnSpc>
              <a:spcBef>
                <a:spcPct val="0"/>
              </a:spcBef>
            </a:pPr>
            <a:r>
              <a:rPr lang="en-US" sz="924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@thesaltcoach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338286"/>
            <a:chOff x="0" y="0"/>
            <a:chExt cx="3667763" cy="2610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610113"/>
            </a:xfrm>
            <a:custGeom>
              <a:avLst/>
              <a:gdLst/>
              <a:ahLst/>
              <a:cxnLst/>
              <a:rect l="l" t="t" r="r" b="b"/>
              <a:pathLst>
                <a:path w="3667763" h="2610113">
                  <a:moveTo>
                    <a:pt x="0" y="0"/>
                  </a:moveTo>
                  <a:lnTo>
                    <a:pt x="3667763" y="0"/>
                  </a:lnTo>
                  <a:lnTo>
                    <a:pt x="3667763" y="2610113"/>
                  </a:lnTo>
                  <a:lnTo>
                    <a:pt x="0" y="261011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629163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33294" y="416392"/>
            <a:ext cx="4323141" cy="462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5"/>
              </a:lnSpc>
              <a:spcBef>
                <a:spcPct val="0"/>
              </a:spcBef>
            </a:pPr>
            <a:r>
              <a:rPr lang="en-US" sz="2782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Please don’t assume that...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0308" y="1048521"/>
            <a:ext cx="5807737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don’t understand because I don’t talk back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don’t have something to say because I don’t use spoken words</a:t>
            </a:r>
          </a:p>
          <a:p>
            <a:pPr marL="367031" lvl="1" indent="-183515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I’m being lazy because I don’t use many spoken words, talking is really hard for me</a:t>
            </a:r>
            <a:endParaRPr lang="en-US" sz="1700" b="1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I’m not listening because I’m not looking at you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don’t want to take part because I find it hard to stay still and focus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am ignoring you because I haven’t responded yet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can’t communicate because my speech is unclear</a:t>
            </a:r>
          </a:p>
        </p:txBody>
      </p:sp>
      <p:sp>
        <p:nvSpPr>
          <p:cNvPr id="7" name="Freeform 7"/>
          <p:cNvSpPr/>
          <p:nvPr/>
        </p:nvSpPr>
        <p:spPr>
          <a:xfrm>
            <a:off x="5381959" y="3790820"/>
            <a:ext cx="860324" cy="860324"/>
          </a:xfrm>
          <a:custGeom>
            <a:avLst/>
            <a:gdLst/>
            <a:ahLst/>
            <a:cxnLst/>
            <a:rect l="l" t="t" r="r" b="b"/>
            <a:pathLst>
              <a:path w="860324" h="860324">
                <a:moveTo>
                  <a:pt x="0" y="0"/>
                </a:moveTo>
                <a:lnTo>
                  <a:pt x="860325" y="0"/>
                </a:lnTo>
                <a:lnTo>
                  <a:pt x="860325" y="860324"/>
                </a:lnTo>
                <a:lnTo>
                  <a:pt x="0" y="86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94865" y="4312267"/>
            <a:ext cx="6400800" cy="15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"/>
              </a:lnSpc>
              <a:spcBef>
                <a:spcPct val="0"/>
              </a:spcBef>
            </a:pPr>
            <a:r>
              <a:rPr lang="en-US" sz="924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@thesaltcoach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338286"/>
            <a:chOff x="0" y="0"/>
            <a:chExt cx="3667763" cy="2610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610113"/>
            </a:xfrm>
            <a:custGeom>
              <a:avLst/>
              <a:gdLst/>
              <a:ahLst/>
              <a:cxnLst/>
              <a:rect l="l" t="t" r="r" b="b"/>
              <a:pathLst>
                <a:path w="3667763" h="2610113">
                  <a:moveTo>
                    <a:pt x="0" y="0"/>
                  </a:moveTo>
                  <a:lnTo>
                    <a:pt x="3667763" y="0"/>
                  </a:lnTo>
                  <a:lnTo>
                    <a:pt x="3667763" y="2610113"/>
                  </a:lnTo>
                  <a:lnTo>
                    <a:pt x="0" y="261011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629163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75285" y="321932"/>
            <a:ext cx="4323141" cy="462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5"/>
              </a:lnSpc>
              <a:spcBef>
                <a:spcPct val="0"/>
              </a:spcBef>
            </a:pPr>
            <a:r>
              <a:rPr lang="en-US" sz="2782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How I communicate...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40343" y="748030"/>
            <a:ext cx="2217738" cy="3975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Words 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Sounds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Gestures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Looking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Facial Expressions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Pointing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Hand leading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Signs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Symbols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Communication book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AAC device</a:t>
            </a:r>
          </a:p>
          <a:p>
            <a:pPr marL="345441" lvl="1" indent="-172721" algn="l">
              <a:lnSpc>
                <a:spcPts val="224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Other:</a:t>
            </a:r>
          </a:p>
          <a:p>
            <a:pPr algn="l">
              <a:lnSpc>
                <a:spcPts val="2380"/>
              </a:lnSpc>
            </a:pPr>
            <a:endParaRPr lang="en-US" sz="16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5381959" y="3790820"/>
            <a:ext cx="860324" cy="860324"/>
          </a:xfrm>
          <a:custGeom>
            <a:avLst/>
            <a:gdLst/>
            <a:ahLst/>
            <a:cxnLst/>
            <a:rect l="l" t="t" r="r" b="b"/>
            <a:pathLst>
              <a:path w="860324" h="860324">
                <a:moveTo>
                  <a:pt x="0" y="0"/>
                </a:moveTo>
                <a:lnTo>
                  <a:pt x="860325" y="0"/>
                </a:lnTo>
                <a:lnTo>
                  <a:pt x="860325" y="860324"/>
                </a:lnTo>
                <a:lnTo>
                  <a:pt x="0" y="86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94865" y="4312267"/>
            <a:ext cx="6400800" cy="15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"/>
              </a:lnSpc>
              <a:spcBef>
                <a:spcPct val="0"/>
              </a:spcBef>
            </a:pPr>
            <a:r>
              <a:rPr lang="en-US" sz="924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@thesaltcoach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338286"/>
            <a:chOff x="0" y="0"/>
            <a:chExt cx="3667763" cy="26101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610113"/>
            </a:xfrm>
            <a:custGeom>
              <a:avLst/>
              <a:gdLst/>
              <a:ahLst/>
              <a:cxnLst/>
              <a:rect l="l" t="t" r="r" b="b"/>
              <a:pathLst>
                <a:path w="3667763" h="2610113">
                  <a:moveTo>
                    <a:pt x="0" y="0"/>
                  </a:moveTo>
                  <a:lnTo>
                    <a:pt x="3667763" y="0"/>
                  </a:lnTo>
                  <a:lnTo>
                    <a:pt x="3667763" y="2610113"/>
                  </a:lnTo>
                  <a:lnTo>
                    <a:pt x="0" y="2610113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629163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-175285" y="321932"/>
            <a:ext cx="4323141" cy="462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95"/>
              </a:lnSpc>
              <a:spcBef>
                <a:spcPct val="0"/>
              </a:spcBef>
            </a:pPr>
            <a:r>
              <a:rPr lang="en-US" sz="2782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How I communicate...</a:t>
            </a:r>
          </a:p>
        </p:txBody>
      </p:sp>
      <p:sp>
        <p:nvSpPr>
          <p:cNvPr id="6" name="Freeform 6"/>
          <p:cNvSpPr/>
          <p:nvPr/>
        </p:nvSpPr>
        <p:spPr>
          <a:xfrm>
            <a:off x="5381959" y="3790820"/>
            <a:ext cx="860324" cy="860324"/>
          </a:xfrm>
          <a:custGeom>
            <a:avLst/>
            <a:gdLst/>
            <a:ahLst/>
            <a:cxnLst/>
            <a:rect l="l" t="t" r="r" b="b"/>
            <a:pathLst>
              <a:path w="860324" h="860324">
                <a:moveTo>
                  <a:pt x="0" y="0"/>
                </a:moveTo>
                <a:lnTo>
                  <a:pt x="860325" y="0"/>
                </a:lnTo>
                <a:lnTo>
                  <a:pt x="860325" y="860324"/>
                </a:lnTo>
                <a:lnTo>
                  <a:pt x="0" y="86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2494865" y="4312267"/>
            <a:ext cx="6400800" cy="15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"/>
              </a:lnSpc>
              <a:spcBef>
                <a:spcPct val="0"/>
              </a:spcBef>
            </a:pPr>
            <a:r>
              <a:rPr lang="en-US" sz="924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@thesaltcoach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7200" y="881380"/>
            <a:ext cx="5012415" cy="323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use these words/signs/gestures a lot...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algn="l">
              <a:lnSpc>
                <a:spcPts val="2380"/>
              </a:lnSpc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When I want something, I might...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algn="l">
              <a:lnSpc>
                <a:spcPts val="2380"/>
              </a:lnSpc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When I don’t want something, I might...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279858"/>
            <a:chOff x="0" y="0"/>
            <a:chExt cx="3667763" cy="2574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574960"/>
            </a:xfrm>
            <a:custGeom>
              <a:avLst/>
              <a:gdLst/>
              <a:ahLst/>
              <a:cxnLst/>
              <a:rect l="l" t="t" r="r" b="b"/>
              <a:pathLst>
                <a:path w="3667763" h="2574960">
                  <a:moveTo>
                    <a:pt x="0" y="0"/>
                  </a:moveTo>
                  <a:lnTo>
                    <a:pt x="3667763" y="0"/>
                  </a:lnTo>
                  <a:lnTo>
                    <a:pt x="3667763" y="2574960"/>
                  </a:lnTo>
                  <a:lnTo>
                    <a:pt x="0" y="2574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594010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3291" y="287636"/>
            <a:ext cx="5761773" cy="10239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Sometimes, what I am communicating isn’t clear </a:t>
            </a:r>
          </a:p>
          <a:p>
            <a:pPr algn="l">
              <a:lnSpc>
                <a:spcPts val="2380"/>
              </a:lnSpc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Here are some examples:</a:t>
            </a:r>
          </a:p>
          <a:p>
            <a:pPr algn="l">
              <a:lnSpc>
                <a:spcPts val="2939"/>
              </a:lnSpc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94677" y="1232199"/>
            <a:ext cx="2996636" cy="2347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might say/do...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algn="l">
              <a:lnSpc>
                <a:spcPts val="2380"/>
              </a:lnSpc>
            </a:pPr>
            <a:endParaRPr lang="en-US" sz="1700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194177" y="1232199"/>
            <a:ext cx="2996636" cy="205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mean...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endParaRPr lang="en-US" sz="170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3291" y="3408661"/>
            <a:ext cx="3348831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If you don’t understand me, please..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Ask me to show you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Offer choices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98562" y="3408661"/>
            <a:ext cx="3787866" cy="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80"/>
              </a:lnSpc>
            </a:pPr>
            <a:endParaRPr/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Repeat what you think I said</a:t>
            </a:r>
          </a:p>
          <a:p>
            <a:pPr marL="367031" lvl="1" indent="-183515" algn="l">
              <a:lnSpc>
                <a:spcPts val="2380"/>
              </a:lnSpc>
              <a:buFont typeface="Arial"/>
              <a:buChar char="•"/>
            </a:pPr>
            <a:r>
              <a:rPr lang="en-US" sz="17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Ask my mum/dad/caregiver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279858"/>
            <a:chOff x="0" y="0"/>
            <a:chExt cx="3667763" cy="2574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574960"/>
            </a:xfrm>
            <a:custGeom>
              <a:avLst/>
              <a:gdLst/>
              <a:ahLst/>
              <a:cxnLst/>
              <a:rect l="l" t="t" r="r" b="b"/>
              <a:pathLst>
                <a:path w="3667763" h="2574960">
                  <a:moveTo>
                    <a:pt x="0" y="0"/>
                  </a:moveTo>
                  <a:lnTo>
                    <a:pt x="3667763" y="0"/>
                  </a:lnTo>
                  <a:lnTo>
                    <a:pt x="3667763" y="2574960"/>
                  </a:lnTo>
                  <a:lnTo>
                    <a:pt x="0" y="2574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594010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3291" y="287636"/>
            <a:ext cx="5736939" cy="727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Things that support my understanding and communication...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80511" y="1034392"/>
            <a:ext cx="5761773" cy="3190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Get down to my level 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Show me a visual countdown when an activity is ending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Give me extra time to think and respond 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Use short, simple language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Show me what you mean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Offer choices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Say the words/signs/symbols I could say to communicate my message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Follow my lead and incorporate my interests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Repeat and expand on what I say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Check that I’ve understood</a:t>
            </a:r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r>
              <a:rPr lang="en-US" sz="150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Give me lots of opportunities to communciate </a:t>
            </a:r>
          </a:p>
        </p:txBody>
      </p:sp>
      <p:sp>
        <p:nvSpPr>
          <p:cNvPr id="7" name="Freeform 7"/>
          <p:cNvSpPr/>
          <p:nvPr/>
        </p:nvSpPr>
        <p:spPr>
          <a:xfrm>
            <a:off x="5381959" y="3711676"/>
            <a:ext cx="860324" cy="860324"/>
          </a:xfrm>
          <a:custGeom>
            <a:avLst/>
            <a:gdLst/>
            <a:ahLst/>
            <a:cxnLst/>
            <a:rect l="l" t="t" r="r" b="b"/>
            <a:pathLst>
              <a:path w="860324" h="860324">
                <a:moveTo>
                  <a:pt x="0" y="0"/>
                </a:moveTo>
                <a:lnTo>
                  <a:pt x="860325" y="0"/>
                </a:lnTo>
                <a:lnTo>
                  <a:pt x="860325" y="860324"/>
                </a:lnTo>
                <a:lnTo>
                  <a:pt x="0" y="86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94865" y="4253838"/>
            <a:ext cx="6400800" cy="15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"/>
              </a:lnSpc>
              <a:spcBef>
                <a:spcPct val="0"/>
              </a:spcBef>
            </a:pPr>
            <a:r>
              <a:rPr lang="en-US" sz="924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@thesaltcoach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279858"/>
            <a:chOff x="0" y="0"/>
            <a:chExt cx="3667763" cy="2574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574960"/>
            </a:xfrm>
            <a:custGeom>
              <a:avLst/>
              <a:gdLst/>
              <a:ahLst/>
              <a:cxnLst/>
              <a:rect l="l" t="t" r="r" b="b"/>
              <a:pathLst>
                <a:path w="3667763" h="2574960">
                  <a:moveTo>
                    <a:pt x="0" y="0"/>
                  </a:moveTo>
                  <a:lnTo>
                    <a:pt x="3667763" y="0"/>
                  </a:lnTo>
                  <a:lnTo>
                    <a:pt x="3667763" y="2574960"/>
                  </a:lnTo>
                  <a:lnTo>
                    <a:pt x="0" y="2574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594010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3291" y="287636"/>
            <a:ext cx="5736939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Things to avoid...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7200" y="736556"/>
            <a:ext cx="5761773" cy="11664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79"/>
              </a:lnSpc>
            </a:pPr>
            <a:r>
              <a:rPr lang="en-US" sz="1699" dirty="0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can become very upset when this happens...</a:t>
            </a:r>
          </a:p>
          <a:p>
            <a:pPr marL="367029" lvl="1" indent="-183514" algn="l">
              <a:lnSpc>
                <a:spcPts val="2379"/>
              </a:lnSpc>
              <a:buFont typeface="Arial"/>
              <a:buChar char="•"/>
            </a:pPr>
            <a:endParaRPr lang="en-US" sz="1699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29" lvl="1" indent="-183514" algn="l">
              <a:lnSpc>
                <a:spcPts val="2379"/>
              </a:lnSpc>
              <a:buFont typeface="Arial"/>
              <a:buChar char="•"/>
            </a:pPr>
            <a:endParaRPr lang="en-US" sz="1699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  <a:p>
            <a:pPr marL="367029" lvl="1" indent="-183514" algn="l">
              <a:lnSpc>
                <a:spcPts val="2379"/>
              </a:lnSpc>
              <a:buFont typeface="Arial"/>
              <a:buChar char="•"/>
            </a:pPr>
            <a:endParaRPr lang="en-US" sz="1699" dirty="0">
              <a:solidFill>
                <a:srgbClr val="000000"/>
              </a:solidFill>
              <a:latin typeface="Soli Px"/>
              <a:ea typeface="Soli Px"/>
              <a:cs typeface="Soli Px"/>
              <a:sym typeface="Soli Px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1931" y="2088832"/>
            <a:ext cx="5736939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If I am upset some things to try are...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0874" y="2582860"/>
            <a:ext cx="5761773" cy="1057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endParaRPr/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endParaRPr/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endParaRPr/>
          </a:p>
          <a:p>
            <a:pPr marL="323850" lvl="1" indent="-161925" algn="l">
              <a:lnSpc>
                <a:spcPts val="2100"/>
              </a:lnSpc>
              <a:buFont typeface="Arial"/>
              <a:buChar char="•"/>
            </a:pPr>
            <a:endParaRPr/>
          </a:p>
        </p:txBody>
      </p:sp>
      <p:sp>
        <p:nvSpPr>
          <p:cNvPr id="9" name="Freeform 9"/>
          <p:cNvSpPr/>
          <p:nvPr/>
        </p:nvSpPr>
        <p:spPr>
          <a:xfrm>
            <a:off x="5381959" y="3711676"/>
            <a:ext cx="860324" cy="860324"/>
          </a:xfrm>
          <a:custGeom>
            <a:avLst/>
            <a:gdLst/>
            <a:ahLst/>
            <a:cxnLst/>
            <a:rect l="l" t="t" r="r" b="b"/>
            <a:pathLst>
              <a:path w="860324" h="860324">
                <a:moveTo>
                  <a:pt x="0" y="0"/>
                </a:moveTo>
                <a:lnTo>
                  <a:pt x="860325" y="0"/>
                </a:lnTo>
                <a:lnTo>
                  <a:pt x="860325" y="860324"/>
                </a:lnTo>
                <a:lnTo>
                  <a:pt x="0" y="8603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509472" y="4253838"/>
            <a:ext cx="6400800" cy="15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"/>
              </a:lnSpc>
              <a:spcBef>
                <a:spcPct val="0"/>
              </a:spcBef>
            </a:pPr>
            <a:r>
              <a:rPr lang="en-US" sz="924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@thesaltcoach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9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071" y="131464"/>
            <a:ext cx="6096213" cy="4279858"/>
            <a:chOff x="0" y="0"/>
            <a:chExt cx="3667763" cy="257496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7763" cy="2574960"/>
            </a:xfrm>
            <a:custGeom>
              <a:avLst/>
              <a:gdLst/>
              <a:ahLst/>
              <a:cxnLst/>
              <a:rect l="l" t="t" r="r" b="b"/>
              <a:pathLst>
                <a:path w="3667763" h="2574960">
                  <a:moveTo>
                    <a:pt x="0" y="0"/>
                  </a:moveTo>
                  <a:lnTo>
                    <a:pt x="3667763" y="0"/>
                  </a:lnTo>
                  <a:lnTo>
                    <a:pt x="3667763" y="2574960"/>
                  </a:lnTo>
                  <a:lnTo>
                    <a:pt x="0" y="257496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3667763" cy="2594010"/>
            </a:xfrm>
            <a:prstGeom prst="rect">
              <a:avLst/>
            </a:prstGeom>
          </p:spPr>
          <p:txBody>
            <a:bodyPr lIns="22238" tIns="22238" rIns="22238" bIns="22238" rtlCol="0" anchor="ctr"/>
            <a:lstStyle/>
            <a:p>
              <a:pPr algn="ctr">
                <a:lnSpc>
                  <a:spcPts val="116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159797" y="2403127"/>
            <a:ext cx="1830666" cy="1711673"/>
          </a:xfrm>
          <a:custGeom>
            <a:avLst/>
            <a:gdLst/>
            <a:ahLst/>
            <a:cxnLst/>
            <a:rect l="l" t="t" r="r" b="b"/>
            <a:pathLst>
              <a:path w="1830666" h="1711673">
                <a:moveTo>
                  <a:pt x="0" y="0"/>
                </a:moveTo>
                <a:lnTo>
                  <a:pt x="1830667" y="0"/>
                </a:lnTo>
                <a:lnTo>
                  <a:pt x="1830667" y="1711673"/>
                </a:lnTo>
                <a:lnTo>
                  <a:pt x="0" y="171167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06661" y="1172208"/>
            <a:ext cx="5736939" cy="1099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Thank you for reading. </a:t>
            </a:r>
          </a:p>
          <a:p>
            <a:pPr algn="ctr">
              <a:lnSpc>
                <a:spcPts val="2939"/>
              </a:lnSpc>
            </a:pPr>
            <a:r>
              <a:rPr lang="en-US" sz="2099">
                <a:solidFill>
                  <a:srgbClr val="000000"/>
                </a:solidFill>
                <a:latin typeface="Soli Px"/>
                <a:ea typeface="Soli Px"/>
                <a:cs typeface="Soli Px"/>
                <a:sym typeface="Soli Px"/>
              </a:rPr>
              <a:t>I am so excited to learn and play together this year.</a:t>
            </a:r>
          </a:p>
        </p:txBody>
      </p:sp>
      <p:sp>
        <p:nvSpPr>
          <p:cNvPr id="7" name="Freeform 7"/>
          <p:cNvSpPr/>
          <p:nvPr/>
        </p:nvSpPr>
        <p:spPr>
          <a:xfrm>
            <a:off x="5381959" y="3711676"/>
            <a:ext cx="860324" cy="860324"/>
          </a:xfrm>
          <a:custGeom>
            <a:avLst/>
            <a:gdLst/>
            <a:ahLst/>
            <a:cxnLst/>
            <a:rect l="l" t="t" r="r" b="b"/>
            <a:pathLst>
              <a:path w="860324" h="860324">
                <a:moveTo>
                  <a:pt x="0" y="0"/>
                </a:moveTo>
                <a:lnTo>
                  <a:pt x="860325" y="0"/>
                </a:lnTo>
                <a:lnTo>
                  <a:pt x="860325" y="860324"/>
                </a:lnTo>
                <a:lnTo>
                  <a:pt x="0" y="8603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2494865" y="4253838"/>
            <a:ext cx="6400800" cy="1574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94"/>
              </a:lnSpc>
              <a:spcBef>
                <a:spcPct val="0"/>
              </a:spcBef>
            </a:pPr>
            <a:r>
              <a:rPr lang="en-US" sz="924">
                <a:solidFill>
                  <a:srgbClr val="000000"/>
                </a:solidFill>
                <a:latin typeface="Baloo"/>
                <a:ea typeface="Baloo"/>
                <a:cs typeface="Baloo"/>
                <a:sym typeface="Baloo"/>
              </a:rPr>
              <a:t>@thesaltcoach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362</Words>
  <Application>Microsoft Office PowerPoint</Application>
  <PresentationFormat>Custom</PresentationFormat>
  <Paragraphs>83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Baloo</vt:lpstr>
      <vt:lpstr>Calibri</vt:lpstr>
      <vt:lpstr>Soli Px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quick guide template</dc:title>
  <cp:lastModifiedBy>Becky</cp:lastModifiedBy>
  <cp:revision>5</cp:revision>
  <dcterms:created xsi:type="dcterms:W3CDTF">2006-08-16T00:00:00Z</dcterms:created>
  <dcterms:modified xsi:type="dcterms:W3CDTF">2026-08-11T15:05:57Z</dcterms:modified>
  <dc:identifier>DAHR5UivRd4</dc:identifier>
</cp:coreProperties>
</file>